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78" autoAdjust="0"/>
    <p:restoredTop sz="86373" autoAdjust="0"/>
  </p:normalViewPr>
  <p:slideViewPr>
    <p:cSldViewPr>
      <p:cViewPr varScale="1">
        <p:scale>
          <a:sx n="47" d="100"/>
          <a:sy n="47" d="100"/>
        </p:scale>
        <p:origin x="-6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11009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CFF7738-A5CA-49E1-BC20-8CA7ABFBD131}" type="datetimeFigureOut">
              <a:rPr lang="tr-TR" smtClean="0"/>
              <a:pPr/>
              <a:t>29.03.2013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CFD3E34-0053-4186-8E99-F729B8D8CE9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285729"/>
            <a:ext cx="7786742" cy="207170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6600" dirty="0" smtClean="0">
                <a:solidFill>
                  <a:schemeClr val="accent4">
                    <a:lumMod val="50000"/>
                  </a:schemeClr>
                </a:solidFill>
                <a:latin typeface="Berlin Sans FB" pitchFamily="34" charset="0"/>
              </a:rPr>
              <a:t>AÇILAR </a:t>
            </a:r>
            <a:r>
              <a:rPr lang="tr-TR" sz="6600" dirty="0" smtClean="0">
                <a:solidFill>
                  <a:schemeClr val="accent4">
                    <a:lumMod val="50000"/>
                  </a:schemeClr>
                </a:solidFill>
                <a:latin typeface="Berlin Sans FB" pitchFamily="34" charset="0"/>
              </a:rPr>
              <a:t>VE AÇI ÇEŞİTLERİ</a:t>
            </a:r>
            <a:endParaRPr lang="tr-TR" sz="6600" dirty="0">
              <a:solidFill>
                <a:schemeClr val="accent4">
                  <a:lumMod val="50000"/>
                </a:schemeClr>
              </a:solidFill>
              <a:latin typeface="Berlin Sans FB" pitchFamily="34" charset="0"/>
            </a:endParaRPr>
          </a:p>
        </p:txBody>
      </p:sp>
      <p:pic>
        <p:nvPicPr>
          <p:cNvPr id="174082" name="Picture 2" descr="http://www.ogretmen.info/images/sunu-resim/acilar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85255">
            <a:off x="805983" y="4173845"/>
            <a:ext cx="3338445" cy="2359168"/>
          </a:xfrm>
          <a:prstGeom prst="rect">
            <a:avLst/>
          </a:prstGeom>
          <a:noFill/>
        </p:spPr>
      </p:pic>
      <p:pic>
        <p:nvPicPr>
          <p:cNvPr id="174084" name="Picture 4" descr="http://t3.gstatic.com/images?q=tbn:ANd9GcSDINLAUIHqLu600y5gOLQkzhyRofC4xs9ngETzYmjY_pLjKDd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50860">
            <a:off x="5677130" y="3176808"/>
            <a:ext cx="2071702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510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Bir açının ölçüsü kenarları arasındaki açıklığın ölçüsüdür. Açı ölçü birimi </a:t>
            </a:r>
            <a:r>
              <a:rPr lang="tr-TR" sz="4400" b="1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derece</a:t>
            </a:r>
            <a:r>
              <a:rPr lang="tr-TR" sz="4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dir. Açı ölçen alete </a:t>
            </a:r>
            <a:r>
              <a:rPr lang="tr-TR" sz="4400" b="1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açıölçer</a:t>
            </a:r>
            <a:r>
              <a:rPr lang="tr-TR" sz="4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 veya </a:t>
            </a:r>
            <a:r>
              <a:rPr lang="tr-TR" sz="4400" b="1" dirty="0" err="1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iletki</a:t>
            </a:r>
            <a:r>
              <a:rPr lang="tr-TR" sz="4400" dirty="0" err="1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denir</a:t>
            </a:r>
            <a:r>
              <a:rPr lang="tr-TR" sz="4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. Gönye açı ölçmede ve çizmede kullanılmasa da, gönye ile 30, 45 ve 90 derecelik açıların çizimini kolaylıkla yapabiliriz.</a:t>
            </a:r>
          </a:p>
          <a:p>
            <a:endParaRPr lang="tr-TR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471490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sz="5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Sıcaklık derecesi ile açı derecesini birbirine karıştırmayınız. İkisi farklı kavramlardır.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329642" cy="139903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8000" dirty="0" smtClean="0">
                <a:solidFill>
                  <a:schemeClr val="accent4">
                    <a:lumMod val="50000"/>
                  </a:schemeClr>
                </a:solidFill>
                <a:latin typeface="Berlin Sans FB Demi" pitchFamily="34" charset="0"/>
              </a:rPr>
              <a:t>AÇI ÇEŞİTLERİ</a:t>
            </a:r>
            <a:endParaRPr lang="tr-TR" sz="8000" dirty="0">
              <a:solidFill>
                <a:schemeClr val="accent4">
                  <a:lumMod val="50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6000" dirty="0" smtClean="0">
                <a:solidFill>
                  <a:schemeClr val="accent2">
                    <a:lumMod val="75000"/>
                  </a:schemeClr>
                </a:solidFill>
                <a:latin typeface="Berlin Sans FB Demi" pitchFamily="34" charset="0"/>
              </a:rPr>
              <a:t>Açı çeşitleri; dar açı, dik açı, geniş açı ve doğru açıdır. Bu açı çeşitlerini yakından tanıyalım.</a:t>
            </a:r>
            <a:endParaRPr lang="tr-TR" sz="6000" dirty="0">
              <a:solidFill>
                <a:schemeClr val="accent2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sz="4400" dirty="0" smtClean="0">
                <a:solidFill>
                  <a:schemeClr val="accent5">
                    <a:lumMod val="50000"/>
                  </a:schemeClr>
                </a:solidFill>
                <a:latin typeface="Berlin Sans FB" pitchFamily="34" charset="0"/>
              </a:rPr>
              <a:t>Dar Açı: </a:t>
            </a: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  <a:latin typeface="Berlin Sans FB Demi" pitchFamily="34" charset="0"/>
              </a:rPr>
              <a:t>Ölçüsü 90</a:t>
            </a:r>
            <a:r>
              <a:rPr lang="tr-TR" sz="3600" baseline="30000" dirty="0" smtClean="0">
                <a:solidFill>
                  <a:schemeClr val="accent2">
                    <a:lumMod val="75000"/>
                  </a:schemeClr>
                </a:solidFill>
                <a:latin typeface="Berlin Sans FB Demi" pitchFamily="34" charset="0"/>
              </a:rPr>
              <a:t>o</a:t>
            </a: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  <a:latin typeface="Berlin Sans FB Demi" pitchFamily="34" charset="0"/>
              </a:rPr>
              <a:t> den küçük olan açılara dar açı denir.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4400" dirty="0" smtClean="0">
                <a:solidFill>
                  <a:schemeClr val="accent4">
                    <a:lumMod val="50000"/>
                  </a:schemeClr>
                </a:solidFill>
                <a:latin typeface="Berlin Sans FB" pitchFamily="34" charset="0"/>
              </a:rPr>
              <a:t>Dik Açı: </a:t>
            </a:r>
            <a:r>
              <a:rPr lang="tr-TR" sz="3600" dirty="0" smtClean="0">
                <a:solidFill>
                  <a:srgbClr val="FFFF00"/>
                </a:solidFill>
                <a:latin typeface="Berlin Sans FB" pitchFamily="34" charset="0"/>
              </a:rPr>
              <a:t>Ölçüsü 90</a:t>
            </a:r>
            <a:r>
              <a:rPr lang="tr-TR" sz="3600" baseline="30000" dirty="0" smtClean="0">
                <a:solidFill>
                  <a:srgbClr val="FFFF00"/>
                </a:solidFill>
                <a:latin typeface="Berlin Sans FB" pitchFamily="34" charset="0"/>
              </a:rPr>
              <a:t>o</a:t>
            </a:r>
            <a:r>
              <a:rPr lang="tr-TR" sz="3600" dirty="0" smtClean="0">
                <a:solidFill>
                  <a:srgbClr val="FFFF00"/>
                </a:solidFill>
                <a:latin typeface="Berlin Sans FB" pitchFamily="34" charset="0"/>
              </a:rPr>
              <a:t> olan açılara dik açı denir. Odamızın yüzeyi ile duvarları birbiri ile dik açı oluşturmaktadır.</a:t>
            </a:r>
            <a:r>
              <a:rPr lang="tr-TR" dirty="0" smtClean="0">
                <a:latin typeface="Berlin Sans FB" pitchFamily="34" charset="0"/>
              </a:rPr>
              <a:t/>
            </a:r>
            <a:br>
              <a:rPr lang="tr-TR" dirty="0" smtClean="0">
                <a:latin typeface="Berlin Sans FB" pitchFamily="34" charset="0"/>
              </a:rPr>
            </a:br>
            <a:r>
              <a:rPr lang="tr-TR" sz="4400" dirty="0" smtClean="0">
                <a:solidFill>
                  <a:srgbClr val="C00000"/>
                </a:solidFill>
                <a:latin typeface="Berlin Sans FB" pitchFamily="34" charset="0"/>
              </a:rPr>
              <a:t>Geniş Açı: </a:t>
            </a:r>
            <a:r>
              <a:rPr lang="tr-TR" sz="3600" dirty="0" smtClean="0">
                <a:solidFill>
                  <a:srgbClr val="00B0F0"/>
                </a:solidFill>
                <a:latin typeface="Berlin Sans FB" pitchFamily="34" charset="0"/>
              </a:rPr>
              <a:t>Ölçüsü 90</a:t>
            </a:r>
            <a:r>
              <a:rPr lang="tr-TR" sz="3600" baseline="30000" dirty="0" smtClean="0">
                <a:solidFill>
                  <a:srgbClr val="00B0F0"/>
                </a:solidFill>
                <a:latin typeface="Berlin Sans FB" pitchFamily="34" charset="0"/>
              </a:rPr>
              <a:t>o</a:t>
            </a:r>
            <a:r>
              <a:rPr lang="tr-TR" sz="3600" dirty="0" smtClean="0">
                <a:solidFill>
                  <a:srgbClr val="00B0F0"/>
                </a:solidFill>
                <a:latin typeface="Berlin Sans FB" pitchFamily="34" charset="0"/>
              </a:rPr>
              <a:t> den büyük olan açılara geniş açı denir.</a:t>
            </a:r>
            <a:r>
              <a:rPr lang="tr-TR" dirty="0" smtClean="0">
                <a:latin typeface="Berlin Sans FB" pitchFamily="34" charset="0"/>
              </a:rPr>
              <a:t/>
            </a:r>
            <a:br>
              <a:rPr lang="tr-TR" dirty="0" smtClean="0">
                <a:latin typeface="Berlin Sans FB" pitchFamily="34" charset="0"/>
              </a:rPr>
            </a:br>
            <a:r>
              <a:rPr lang="tr-TR" sz="4000" dirty="0" smtClean="0">
                <a:solidFill>
                  <a:schemeClr val="accent1">
                    <a:lumMod val="75000"/>
                  </a:schemeClr>
                </a:solidFill>
                <a:latin typeface="Berlin Sans FB" pitchFamily="34" charset="0"/>
              </a:rPr>
              <a:t>Doğru Açı: </a:t>
            </a:r>
            <a:r>
              <a:rPr lang="tr-TR" sz="3600" dirty="0" smtClean="0">
                <a:solidFill>
                  <a:srgbClr val="00B050"/>
                </a:solidFill>
                <a:latin typeface="Berlin Sans FB" pitchFamily="34" charset="0"/>
              </a:rPr>
              <a:t>Ölçüsü 90</a:t>
            </a:r>
            <a:r>
              <a:rPr lang="tr-TR" sz="3600" baseline="30000" dirty="0" smtClean="0">
                <a:solidFill>
                  <a:srgbClr val="00B050"/>
                </a:solidFill>
                <a:latin typeface="Berlin Sans FB" pitchFamily="34" charset="0"/>
              </a:rPr>
              <a:t>o</a:t>
            </a:r>
            <a:r>
              <a:rPr lang="tr-TR" sz="3600" dirty="0" smtClean="0">
                <a:solidFill>
                  <a:srgbClr val="00B050"/>
                </a:solidFill>
                <a:latin typeface="Berlin Sans FB" pitchFamily="34" charset="0"/>
              </a:rPr>
              <a:t> olan açılara doğru açı denir.</a:t>
            </a:r>
          </a:p>
          <a:p>
            <a:endParaRPr lang="tr-TR" dirty="0">
              <a:latin typeface="Berlin Sans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accent3">
                    <a:lumMod val="50000"/>
                  </a:schemeClr>
                </a:solidFill>
              </a:rPr>
              <a:t>AYÇA KAYA</a:t>
            </a:r>
            <a:endParaRPr lang="tr-TR" sz="8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85720" y="2571744"/>
            <a:ext cx="8429684" cy="2714644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5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erlin Sans FB Demi" pitchFamily="34" charset="0"/>
              </a:rPr>
              <a:t>BENİ DİNLEDİĞİNİZ İÇİN   TEŞEKKÜR EDERİM :D</a:t>
            </a:r>
            <a:endParaRPr lang="tr-TR" sz="5400" dirty="0">
              <a:solidFill>
                <a:schemeClr val="accent1">
                  <a:lumMod val="60000"/>
                  <a:lumOff val="40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5476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sz="5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Açılar ve açı çeşitleri konu anlatımı içeriğinde açıların okunuşu, açı çeşitleri, sembol ile gösterimi ve örnek sorular bulunmaktadır.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açılar ve çeşitleri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785794"/>
            <a:ext cx="7286675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81189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sz="5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Aynı noktadan çıkan iki ışının oluşturduğu geometrik şekle açı denir. [OA ve [OB ışınlarına </a:t>
            </a:r>
            <a:r>
              <a:rPr lang="tr-TR" sz="5400" b="1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açının kenarları</a:t>
            </a:r>
            <a:r>
              <a:rPr lang="tr-TR" sz="5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, O noktasına ise </a:t>
            </a:r>
            <a:r>
              <a:rPr lang="tr-TR" sz="5400" b="1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açının köşesi</a:t>
            </a:r>
            <a:r>
              <a:rPr lang="tr-TR" sz="5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 denir.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AutoShape 2" descr="data:image/jpeg;base64,/9j/4AAQSkZJRgABAQAAAQABAAD/2wCEAAkGBhQGDxURBxMWERUWFyIWGBYUFBcXFBUcFhgXHBcUGxYYHCYfGCUoGhwbHy8iIygwLCwtFx8zNTArNSYrLCkBCQoKDgwOGA8PFzAcHCQ1MSk1KjUtLDEvLTUtLDUpKSw0MS8yLC0yMCwqNSktNSo1NTA0KiosNDAtNjQ0KSkpLP/AABEIAN0A5AMBIgACEQEDEQH/xAAbAAEAAgMBAQAAAAAAAAAAAAAABQYDBAcCAf/EAEoQAAICAgECAwQFBgkJCQEAAAECAAMEERIFIQYTMSJBUWEHFCMycRUWQmKBkSVSU3KClKHS0yQzNDVUc5KTsUNEY4OElaOzwRf/xAAZAQEBAAMBAAAAAAAAAAAAAAAAAQIDBAX/xAArEQEAAgEDAgQEBwAAAAAAAAAAARECAwQSITFBUWFxsbLBwgUTFCIygaH/2gAMAwEAAhEDEQA/AO4xEQEREBERAREQEREBERAREQEREBERAREQEREBERAREQEREBERAREQEREBERAREQEREBERARPNtopUtaQqgbJJ0AB3JJPp2mv07qdXWKhb06xbq29HRgynR0e4+cDanF/pd8e5uK7YlFVmHS2x5h7PePfxdSQq9/QHl3G9b1O0Sr9LxU8T5GRk5iLbSN4tKuAyMiN9tZo9jytHH8KV+MkqlPCr+bgYpHvorP8A8ayUmLExVwa1rxlCogCqo9FAGgB+yZZYQiIgIiICIiAiIgIiICIiAiIgIiICIiAiIgIiICIiBUvpM6l9VwhRWHLZVgx/s0Z3CPs3MqJ3YioP2HrNHwJ1NMfOy8OhLKam1k0V3U2UkBxxuVUsAOhYOXw3YdS05PQa8vLqy7yxelGWtdjy18zQZ9a3y4jjvfoT2jM6BXm5VGU5ZbKA4XiQAy2ABlYEHY7A9tdxA1/FfUHxaPKwDq+9hRV+qz75WfgiBrP6GvfJHpvT06VTXTijSVqEUfJRrufefiZSen9Cs6r1i3Mpt+ypuKbO9sVQB61HpxBJQn9Uy/yzER1ibdGvpYafHhnyuLn0nyIiJHOREQEREBERAREQEREBERAREpWF4qus6n9uwGJbbZiUjiqkXY6gs5Y+0wZlurGu26x72GwusSv2eLtWsMfGvtqrs8qy+sVsiuCAwFfPzXCsQCVU6Ib+KZ4v8apWzJTTbY/nvjIi8N2PXWLDoswVRxJO2I+6flsLHEgMHxemYtJeqytrcl8UoxQmuypbmfZViCPsmG1J9RMHSvG69UsoAx7q68kHybmNfFytZdhwD817K2iV0ePbsQYFmiVrxN4mHh7LxvrdgrodbS+12WZRV5aqACxO2ICr3O/Qz7f4wZG4UYd9lioLLEDUKaVcvw5l7QORCE8VJ1AskSvX+MVbyh0ui3Ka6kZFYTgm6217ZNrKF1tex7+2NDsdeH8Z+dTTd03FvyBdT5/smpBWhAI5va6pyOz7IJPssfQQLJEr2D40r6o1C9Orss8+sXAgKoSssVZ35MNcW0NDZPLtsAkSnRepr1vGpyaQVW6tbAG1sB1DAHXbfeBuyK8TdVbpGMzYw5WuRVSp/StsPGsH5AnkfkpkrK4n8OdSLetWEOI+DZFq+0f6FJA/G4/CSRK9D6UvRMauio8uC6LH1dj3dz82Ylj8yZvREoREQEREBERAREQEREBERAREQMOYj2VuMQhXKkIzAlVbR4kgEEgHXbcqp+jXHxcVU6alVWVWEK5fkp5psrKt5jEdyGYHkN+jES4RApDU39Jy/quFeqV5N5ubhSzX0llNlumZuJR2VgLCpCFuPckcZCjwg1OStxsBAy7MrXE71bjmkJvfqCeW/wCyTFvXaafP81+P1Zed2ww4KULh/TuOIPcb+6R6gzTv8ZYuLZ5dzspHHkfJu4VcwCotsCcKezA+2RrfeBrY/hNqDUTYD5edbmfdPcXLkAV+vqPNHf8AV9O889M8ItgV9PRrA31PlyIUjzOVL19u/s9237/SSj+IqK0vsd9LjuUt2jgqwVG4hdbfYddcd8uQA2e01vzzxRf5BsIfzPJ2arRV5n8l5/Dy+Xu48t77evaB48Q+E08R3UtnBXrrS1GRl3y89FXkD+iQAe+v0pB5n0dvmOtuUcXKs8laXfLxTcSai3C5NuOJKt7S+hIHeWXxB1dukLSalDeZkV0ne+wtfiWGveBMVnjHFrQOLC6sxRfKrst8wqAW8sVqxtA97JsDTbPY6DF0zwqOlX02YzKEqxTj8QiqWJsRzZpAFXfE7AUDbe6Qy/R89a4qs+PcMfHSgDIxzaqPWf8ASKlLgKxGgd+vBe/aTbeJ1yHxPydp0yLnpYkMrIa6b3I4sAVYPXxIYbHftue8zrNfUMWpsC41nK0uPYEbuzI1ibVl7DipJ5AfD11DLGLmIukd4X8Gv0A0m61bPKxTjdkK8t28w/r27dtfGTfh3pZ6Hh0YztzNNSVFgNBuChd693pOZ9L8TZ75nk9TvdErb7YipTwVT7RPFDoHsOXoN79J1ii9clQ9DB1PcMpBB+YI9ZnnhOE1Lt3uxz2kxGUxlfW4uvg0+v8AVh0TGsuI5lRpU97uxC11j5s5C/tnjw50k9FxkrtPOzu9r/x7LCWsf9rk6+A0JH5X8OdSSod6sQC6z4G6wEUof5qcrNfFqzLHNfi4CIiUIiICIiAiIgIiICIiAiIgIiICIiBU/E3hizqmUjY3aq5Vqyva0eFVotQge/f2lZ131YD+jow3V/A9+TdlIi2PXk2cwwzbK6FDqocWYyEF9FSex9oEDY93RYgUPq3RvP6tXRituq1UuyV2GY/U2+y572TzZ6wd+opPxJGrneGc3KfdtZcrmLdv62wpaqvJWxfKxhpFfy+zFx3IY7LNsdCTGWtmdFUM2uTAAM3Hsuz6nQ9NzJAr/jToB8SUV0heS/WK3sHLj9mr7fRHf7vw7yMwuiZXRXoelFvGMtmMq+aFZ6LWoatwSNckFYQqxG+JO/TdziBTeneHb/NoyMtFRmzbMq1A4YVK2JZQihtDmfuE6H6R9wmt0zomZSMHGvoQVYV4IuFwJsrSrIrrPl8dhuLJy7jvvQ12F7iBr1YCU2PbWoD2ABm97cN8d/vkL13CToVVuXhOcYopdgg5V2EfotT6MSewK6bZHeWKVzrH8N51OIveunWVf8CVJGPUfxcGzX/gj495M0246ueM3Etzwv0xunY+8z/PWsbrj+vZ3K/go0g+SCS8RK1z1IiIQiIgIiICIiAiIgIiICIiAiIgIiICIiAiIgIiICIiBhzcten1vblHiiKXYn3BRsn90iPCOIy0tkZy8bslvOcH1QEAVVH+ZWFX8eR95mHxJ/DF9OAvdWPn3/DyqmHFD/Pt4rr3qryxyeIREShERAREQEREBERAREQEREBERAREQEREBERAREQEREBPNtgpUtYQABsk+gA9TPUrvi1j1E1YFW95JPmkb9mivRuPb05bWr/zflJI++EKzmLZnXjTZTB1B9UpXYx0+Xs7sI+NrSwz4q8BpewHuE+xHQIiJQiIgIiICIiAiIgIiICIiAiIgIiICIiAiIgIiICIiAJ1K74XH5Vsuz39Lj5dPyoqJCt/TcvZ+DJ8JF+OPF9dBbARjW9gVHt17NKWEcyPeW8skjtoEj5iSmP406fiItePk0qqgKoDdgFGgB+yMomKtu1NDU04xyzxqMuseqxRK4fpEwB/3lP+F/7s+f8A9FwP9pX/AIX/ALsNKyRK6n0g4Nn+byA3yWu1j+4JPf594f8AKt/ybv7klxAn4kB+feH/ACrf8m7+5Po8b4p9Gs/q2R/hyco8yk9Egvz2xf41v9WyP8OPz2xj903H8MTJJ/sqjlHmUnYkD+euP8Mj+pZX+FH574wOvt9/D6nlb/8AqjlHmtSnolf/AD2o91WYfmOn5hB/A+TH57U/yOb/AO3Zv+DMkWCJADxpU/3Kcw/+gyx/a1QEiOp/SauBkJUmNcQ2uXmI1dntHXs1Mu2//fQSxE5TUN+ht9TcZcdOLnuu0SB/PBP9nzP6lf8A3ZB+NvGr4vT7n6ZVlU2KAVsfGZVX217kuNDtsdx75hyhppeonNPo6+lizxRYMfqOOxs99tCk1fjYv/Z/jsj8J0uZIREQEREBERAREQMeReMVGe46VQWJ+AA2T2+UpPh/peR4wx0zuoZuTQbQbKqsZ1rqprc7rDLxIubh6l9j2joAjcvDoLAQ42D2IPcH5Sl9K+veEaBh04n11atrTal9VQKaJrWxX0VK/dJAIPY+pIgaXRgeqZFP5aVLMnHzLMZ7QqqbVrosspsKKdLsFG17ivu9B0LUp3Sei2dHbFPUnD33Zdl9pXfEM+NcOC79yqqoPjx323qXKZT2h062Uzhp3Ph90vmo1PsTFzPmp91EQGoiICIiAkPm/wCsMb/dXf8AXHkxIfN/1hjf7q7/AK48yx7t+3/lPtl8spiIiYtBKtleJlvzbaMXAuyrMUrysT6sAnmoHXibrVb036D3GWmc5w8RsnrPVPLzLMMA0b8sUe3/AJP6k3VtrX6uvXv7tFiZjsuPhzxFX4lqazGV6yljVWV2qA9b1n2kbRI949CR3mfrfRq/EGO+Pnb8uwANxOiQCDrfu9JXPo1yxbXk1YxW2qrIZUyV1vJLAM9jkEh35HRcdm12A9JcYRp9K6PT0OoVdMrWpB+ig1+0n1Y/M95uREBERAREQEREBERAREQKN4h8d0YeXUmQtqtj2sXHEdwabUBX2u+y6n8DLf03PHVKUuqVlVxyAcANo+h0CfUd/wBsrvirwMviLKpu7AA8bh/HQbI189+z+DfKWtVCDS9gO2h6CZ5caiu70t1ltp0dL8qJ5V19Ov1m59n2IiYPNIiICIiAiIgJQOo/SFj051bXJavkrbW4KDkGY1aGuX6h/sl/lS6t4ETqfUq8o64etq/xmTXD9/v/AJvzmzCcb/c9H8Py2+OeX6i6qar27f3H+rRi3/Wq1cKV5ANphphsb0QPQzLETW8+e/QkXm+FsTqTmzOxMe1z6vZRW7HQAG2ZST2AH7BJSIRjx8dcRAmMqoqjSqoCqoHuAHYTJEQEREBERAREQEREBERASq4njf8AKdeKOnU+ZfkVrcaufs0Vt6222cew9wGtuewHqRajOdeHfCl3hHGxMnptLm4IFzKOYL3K2tkbbjzqI9kb1wLL8IFmp8W1vmnEazH5DY7ZK+byAX2fJ47B5FhrlscR8dDfp6/j33nHqvra0bBrDjmCoBYa+IDKSPdsSn09NyBiVdPONbzTJVzkbr8rimSLjfvzOe2UEa1y2xB+J1sDHuoy1xsWu+kNdbZZVc1FmNWji/jkUWH7UMz6PFfu7s2BsMQu+D4lxepWtTg5FVtijZRLFZgBrZ0D8x++SU5x4X8O5KPhJmnLUYndhZ9TGOpWpqvszXWbLA3IgciDxLEtyA5dHgIiIED4v8VDwrSrrWbmZiAgYKeKI1lthJB7LWjHsCT2Hvm5m+I8bplSW519VVbjaM7qocEAgrv17EHt8ZC9S8P3df6g1rWW4ldFXlVPWKGNhu017DzEcqAFrTegdhtdt8oTp+Pd4PeuzOpttoxKrcUOpRiKuddlN55Mvbyl8ttehT04kQL3+WaSFYWoQ1ZuUhgQ1aceVgPvA5L3/WE18XxRi5ptGLk1OaQWtC2KfLC75FtHsBo9/lKr1jot3UKi2JjCnn0/MQV1shAsyXpatSRocn0zHWxy5e0fU7nV+iW22v8AVqjx/JllC64geYxXjWBvt2H4doE5meLMTp3E5uVTXy+7zsUctqrDWz/FZTv9YTJ4h6x+QcS3J4+Z5SF+PLjy17uWjr90qB8O3nG6ivknnb0+umv7u3dca5WrB37nYDv27yxeMun2dR6XkU4alrHpKqo1snQ7DZ1Ak7ur04xcX2onlANZyYDgGJClifu70dbmHD8S4vUKjdiZFT1g8S6upUHt2J329R6/GU/M8LX4WJfiYK2OEya8qu0Go3XqbFe1SX9l7Qyto2DRHlg70Z4/NvIzfNtvGTbztxF1lfVg7rj5S2WMa6UChVUt6sS239nspIXDG8VYmZS+Rj5NLVV/fsFi8E9D7R329R++ZcHxDjdTqNuDfXZWG4F0cFQxIAUkeh7j94lV630vJW3NsxaGsFluMVIFTPxrUeZZUtp4F0PccxrY3o6kbf0DJyq+pB6b3ORVQK2vNJsu8ssHLCvSIe/3NDt39SQA6BgdXp6p/oFqW+yH9hg3ssXVX7e4sjgH9UzckLiYL1dSvtK6rbGpRW7aLV2ZZZf2B1/fJqAiIgIiICIiAiIgIiICIiAmmnSaq7jeq/aHfcliBsKCQpOlJCqCQO+puRAREQEREBNXqHTa+qJwzF5L+JHqCCNqQe4JBHvBm1IHxmHqxfPxC3PHdcjSk7daz9qmh97dRca7AnWyBuBN1VChQtQCqBoADQAA0AAPTtPc5f1rLtyErybHUUZeW3ezKsop8pKmTFU3VciiuVNuh2ZrBsjeh46fnWdDqXqGQ4fHx8h6iKbrbq/IuRF0ttqKbeGQF4sC333XY12Dqc+E69ZzPqSmirDq6y3G24W5Vi5Ga+LQGZkZ6y9YLOyCziqDivFHJAIAlk+jvNOb0tTZYbSr21hjy5ca7rFrB5ksNIF+8eWtb2e8Cw4GcnU6Uuw25V2IHRtEbVwCp0QCOx94mdm4jZ/Gco8L35OL0/8AyhuV/wCTBZgKhIrCrSFK8O3K0MK2ZiT/AJwBdDluYwLcenLxx4YyGv8AMSxsgHJsuPAVnVti2OeDefxX0B2zjXroLzg5qdSqS7EPJLEFiNojauAynRAI7EdiNzPOU+G+sp0bCevqV60m3puM9Ae0Ly/yQofLBPrzU7C9+6n3idD8MObMHGLkkmiskk7J3WvffvgScREBERAREQEREBERAREQEREBERAREQEREBPhG/WfYgeTWCNEDXw12/dNDrHRV60i1XMVqDhnRQurVXuKm2NheQBIGtgaPYkSRiB5asP94A/iJ9VAv3Rrff8AH5z7EDzwA1oDt6fL8IWsLsqAN+vb1nqIHnyx27Dt6dvT8J9A16T7EBERAREQERE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8180" name="AutoShape 4" descr="data:image/jpeg;base64,/9j/4AAQSkZJRgABAQAAAQABAAD/2wCEAAkGBhQGDxURBxMWERUWFyIWGBYUFBcXFBUcFhgXHBcUGxYYHCYfGCUoGhwbHy8iIygwLCwtFx8zNTArNSYrLCkBCQoKDgwOGA8PFzAcHCQ1MSk1KjUtLDEvLTUtLDUpKSw0MS8yLC0yMCwqNSktNSo1NTA0KiosNDAtNjQ0KSkpLP/AABEIAN0A5AMBIgACEQEDEQH/xAAbAAEAAgMBAQAAAAAAAAAAAAAABQYDBAcCAf/EAEoQAAICAgECAwQFBgkJCQEAAAECAAMEERIFIQYTMSJBUWEHFCMycRUWQmKBkSVSU3KClKHS0yQzNDVUc5KTsUNEY4OElaOzwRf/xAAZAQEBAAMBAAAAAAAAAAAAAAAAAQIDBAX/xAArEQEAAgEDAgQEBwAAAAAAAAAAARECAwQSITFBUWFxsbLBwgUTFCIygaH/2gAMAwEAAhEDEQA/AO4xEQEREBERAREQEREBERAREQEREBERAREQEREBERAREQEREBERAREQEREBERAREQEREBERARPNtopUtaQqgbJJ0AB3JJPp2mv07qdXWKhb06xbq29HRgynR0e4+cDanF/pd8e5uK7YlFVmHS2x5h7PePfxdSQq9/QHl3G9b1O0Sr9LxU8T5GRk5iLbSN4tKuAyMiN9tZo9jytHH8KV+MkqlPCr+bgYpHvorP8A8ayUmLExVwa1rxlCogCqo9FAGgB+yZZYQiIgIiICIiAiIgIiICIiAiIgIiICIiAiIgIiICIiBUvpM6l9VwhRWHLZVgx/s0Z3CPs3MqJ3YioP2HrNHwJ1NMfOy8OhLKam1k0V3U2UkBxxuVUsAOhYOXw3YdS05PQa8vLqy7yxelGWtdjy18zQZ9a3y4jjvfoT2jM6BXm5VGU5ZbKA4XiQAy2ABlYEHY7A9tdxA1/FfUHxaPKwDq+9hRV+qz75WfgiBrP6GvfJHpvT06VTXTijSVqEUfJRrufefiZSen9Cs6r1i3Mpt+ypuKbO9sVQB61HpxBJQn9Uy/yzER1ibdGvpYafHhnyuLn0nyIiJHOREQEREBERAREQEREBERAREpWF4qus6n9uwGJbbZiUjiqkXY6gs5Y+0wZlurGu26x72GwusSv2eLtWsMfGvtqrs8qy+sVsiuCAwFfPzXCsQCVU6Ib+KZ4v8apWzJTTbY/nvjIi8N2PXWLDoswVRxJO2I+6flsLHEgMHxemYtJeqytrcl8UoxQmuypbmfZViCPsmG1J9RMHSvG69UsoAx7q68kHybmNfFytZdhwD817K2iV0ePbsQYFmiVrxN4mHh7LxvrdgrodbS+12WZRV5aqACxO2ICr3O/Qz7f4wZG4UYd9lioLLEDUKaVcvw5l7QORCE8VJ1AskSvX+MVbyh0ui3Ka6kZFYTgm6217ZNrKF1tex7+2NDsdeH8Z+dTTd03FvyBdT5/smpBWhAI5va6pyOz7IJPssfQQLJEr2D40r6o1C9Orss8+sXAgKoSssVZ35MNcW0NDZPLtsAkSnRepr1vGpyaQVW6tbAG1sB1DAHXbfeBuyK8TdVbpGMzYw5WuRVSp/StsPGsH5AnkfkpkrK4n8OdSLetWEOI+DZFq+0f6FJA/G4/CSRK9D6UvRMauio8uC6LH1dj3dz82Ylj8yZvREoREQEREBERAREQEREBERAREQMOYj2VuMQhXKkIzAlVbR4kgEEgHXbcqp+jXHxcVU6alVWVWEK5fkp5psrKt5jEdyGYHkN+jES4RApDU39Jy/quFeqV5N5ubhSzX0llNlumZuJR2VgLCpCFuPckcZCjwg1OStxsBAy7MrXE71bjmkJvfqCeW/wCyTFvXaafP81+P1Zed2ww4KULh/TuOIPcb+6R6gzTv8ZYuLZ5dzspHHkfJu4VcwCotsCcKezA+2RrfeBrY/hNqDUTYD5edbmfdPcXLkAV+vqPNHf8AV9O889M8ItgV9PRrA31PlyIUjzOVL19u/s9237/SSj+IqK0vsd9LjuUt2jgqwVG4hdbfYddcd8uQA2e01vzzxRf5BsIfzPJ2arRV5n8l5/Dy+Xu48t77evaB48Q+E08R3UtnBXrrS1GRl3y89FXkD+iQAe+v0pB5n0dvmOtuUcXKs8laXfLxTcSai3C5NuOJKt7S+hIHeWXxB1dukLSalDeZkV0ne+wtfiWGveBMVnjHFrQOLC6sxRfKrst8wqAW8sVqxtA97JsDTbPY6DF0zwqOlX02YzKEqxTj8QiqWJsRzZpAFXfE7AUDbe6Qy/R89a4qs+PcMfHSgDIxzaqPWf8ASKlLgKxGgd+vBe/aTbeJ1yHxPydp0yLnpYkMrIa6b3I4sAVYPXxIYbHftue8zrNfUMWpsC41nK0uPYEbuzI1ibVl7DipJ5AfD11DLGLmIukd4X8Gv0A0m61bPKxTjdkK8t28w/r27dtfGTfh3pZ6Hh0YztzNNSVFgNBuChd693pOZ9L8TZ75nk9TvdErb7YipTwVT7RPFDoHsOXoN79J1ii9clQ9DB1PcMpBB+YI9ZnnhOE1Lt3uxz2kxGUxlfW4uvg0+v8AVh0TGsuI5lRpU97uxC11j5s5C/tnjw50k9FxkrtPOzu9r/x7LCWsf9rk6+A0JH5X8OdSSod6sQC6z4G6wEUof5qcrNfFqzLHNfi4CIiUIiICIiAiIgIiICIiAiIgIiICIiBU/E3hizqmUjY3aq5Vqyva0eFVotQge/f2lZ131YD+jow3V/A9+TdlIi2PXk2cwwzbK6FDqocWYyEF9FSex9oEDY93RYgUPq3RvP6tXRituq1UuyV2GY/U2+y572TzZ6wd+opPxJGrneGc3KfdtZcrmLdv62wpaqvJWxfKxhpFfy+zFx3IY7LNsdCTGWtmdFUM2uTAAM3Hsuz6nQ9NzJAr/jToB8SUV0heS/WK3sHLj9mr7fRHf7vw7yMwuiZXRXoelFvGMtmMq+aFZ6LWoatwSNckFYQqxG+JO/TdziBTeneHb/NoyMtFRmzbMq1A4YVK2JZQihtDmfuE6H6R9wmt0zomZSMHGvoQVYV4IuFwJsrSrIrrPl8dhuLJy7jvvQ12F7iBr1YCU2PbWoD2ABm97cN8d/vkL13CToVVuXhOcYopdgg5V2EfotT6MSewK6bZHeWKVzrH8N51OIveunWVf8CVJGPUfxcGzX/gj495M0246ueM3Etzwv0xunY+8z/PWsbrj+vZ3K/go0g+SCS8RK1z1IiIQiIgIiICIiAiIgIiICIiAiIgIiICIiAiIgIiICIiBhzcten1vblHiiKXYn3BRsn90iPCOIy0tkZy8bslvOcH1QEAVVH+ZWFX8eR95mHxJ/DF9OAvdWPn3/DyqmHFD/Pt4rr3qryxyeIREShERAREQEREBERAREQEREBERAREQEREBERAREQEREBPNtgpUtYQABsk+gA9TPUrvi1j1E1YFW95JPmkb9mivRuPb05bWr/zflJI++EKzmLZnXjTZTB1B9UpXYx0+Xs7sI+NrSwz4q8BpewHuE+xHQIiJQiIgIiICIiAiIgIiICIiAiIgIiICIiAiIgIiICIiAJ1K74XH5Vsuz39Lj5dPyoqJCt/TcvZ+DJ8JF+OPF9dBbARjW9gVHt17NKWEcyPeW8skjtoEj5iSmP406fiItePk0qqgKoDdgFGgB+yMomKtu1NDU04xyzxqMuseqxRK4fpEwB/3lP+F/7s+f8A9FwP9pX/AIX/ALsNKyRK6n0g4Nn+byA3yWu1j+4JPf594f8AKt/ybv7klxAn4kB+feH/ACrf8m7+5Po8b4p9Gs/q2R/hyco8yk9Egvz2xf41v9WyP8OPz2xj903H8MTJJ/sqjlHmUnYkD+euP8Mj+pZX+FH574wOvt9/D6nlb/8AqjlHmtSnolf/AD2o91WYfmOn5hB/A+TH57U/yOb/AO3Zv+DMkWCJADxpU/3Kcw/+gyx/a1QEiOp/SauBkJUmNcQ2uXmI1dntHXs1Mu2//fQSxE5TUN+ht9TcZcdOLnuu0SB/PBP9nzP6lf8A3ZB+NvGr4vT7n6ZVlU2KAVsfGZVX217kuNDtsdx75hyhppeonNPo6+lizxRYMfqOOxs99tCk1fjYv/Z/jsj8J0uZIREQEREBERAREQMeReMVGe46VQWJ+AA2T2+UpPh/peR4wx0zuoZuTQbQbKqsZ1rqprc7rDLxIubh6l9j2joAjcvDoLAQ42D2IPcH5Sl9K+veEaBh04n11atrTal9VQKaJrWxX0VK/dJAIPY+pIgaXRgeqZFP5aVLMnHzLMZ7QqqbVrosspsKKdLsFG17ivu9B0LUp3Sei2dHbFPUnD33Zdl9pXfEM+NcOC79yqqoPjx323qXKZT2h062Uzhp3Ph90vmo1PsTFzPmp91EQGoiICIiAkPm/wCsMb/dXf8AXHkxIfN/1hjf7q7/AK48yx7t+3/lPtl8spiIiYtBKtleJlvzbaMXAuyrMUrysT6sAnmoHXibrVb036D3GWmc5w8RsnrPVPLzLMMA0b8sUe3/AJP6k3VtrX6uvXv7tFiZjsuPhzxFX4lqazGV6yljVWV2qA9b1n2kbRI949CR3mfrfRq/EGO+Pnb8uwANxOiQCDrfu9JXPo1yxbXk1YxW2qrIZUyV1vJLAM9jkEh35HRcdm12A9JcYRp9K6PT0OoVdMrWpB+ig1+0n1Y/M95uREBERAREQEREBERAREQKN4h8d0YeXUmQtqtj2sXHEdwabUBX2u+y6n8DLf03PHVKUuqVlVxyAcANo+h0CfUd/wBsrvirwMviLKpu7AA8bh/HQbI189+z+DfKWtVCDS9gO2h6CZ5caiu70t1ltp0dL8qJ5V19Ov1m59n2IiYPNIiICIiAiIgJQOo/SFj051bXJavkrbW4KDkGY1aGuX6h/sl/lS6t4ETqfUq8o64etq/xmTXD9/v/AJvzmzCcb/c9H8Py2+OeX6i6qar27f3H+rRi3/Wq1cKV5ANphphsb0QPQzLETW8+e/QkXm+FsTqTmzOxMe1z6vZRW7HQAG2ZST2AH7BJSIRjx8dcRAmMqoqjSqoCqoHuAHYTJEQEREBERAREQEREBERASq4njf8AKdeKOnU+ZfkVrcaufs0Vt6222cew9wGtuewHqRajOdeHfCl3hHGxMnptLm4IFzKOYL3K2tkbbjzqI9kb1wLL8IFmp8W1vmnEazH5DY7ZK+byAX2fJ47B5FhrlscR8dDfp6/j33nHqvra0bBrDjmCoBYa+IDKSPdsSn09NyBiVdPONbzTJVzkbr8rimSLjfvzOe2UEa1y2xB+J1sDHuoy1xsWu+kNdbZZVc1FmNWji/jkUWH7UMz6PFfu7s2BsMQu+D4lxepWtTg5FVtijZRLFZgBrZ0D8x++SU5x4X8O5KPhJmnLUYndhZ9TGOpWpqvszXWbLA3IgciDxLEtyA5dHgIiIED4v8VDwrSrrWbmZiAgYKeKI1lthJB7LWjHsCT2Hvm5m+I8bplSW519VVbjaM7qocEAgrv17EHt8ZC9S8P3df6g1rWW4ldFXlVPWKGNhu017DzEcqAFrTegdhtdt8oTp+Pd4PeuzOpttoxKrcUOpRiKuddlN55Mvbyl8ttehT04kQL3+WaSFYWoQ1ZuUhgQ1aceVgPvA5L3/WE18XxRi5ptGLk1OaQWtC2KfLC75FtHsBo9/lKr1jot3UKi2JjCnn0/MQV1shAsyXpatSRocn0zHWxy5e0fU7nV+iW22v8AVqjx/JllC64geYxXjWBvt2H4doE5meLMTp3E5uVTXy+7zsUctqrDWz/FZTv9YTJ4h6x+QcS3J4+Z5SF+PLjy17uWjr90qB8O3nG6ivknnb0+umv7u3dca5WrB37nYDv27yxeMun2dR6XkU4alrHpKqo1snQ7DZ1Ak7ur04xcX2onlANZyYDgGJClifu70dbmHD8S4vUKjdiZFT1g8S6upUHt2J329R6/GU/M8LX4WJfiYK2OEya8qu0Go3XqbFe1SX9l7Qyto2DRHlg70Z4/NvIzfNtvGTbztxF1lfVg7rj5S2WMa6UChVUt6sS239nspIXDG8VYmZS+Rj5NLVV/fsFi8E9D7R329R++ZcHxDjdTqNuDfXZWG4F0cFQxIAUkeh7j94lV630vJW3NsxaGsFluMVIFTPxrUeZZUtp4F0PccxrY3o6kbf0DJyq+pB6b3ORVQK2vNJsu8ssHLCvSIe/3NDt39SQA6BgdXp6p/oFqW+yH9hg3ssXVX7e4sjgH9UzckLiYL1dSvtK6rbGpRW7aLV2ZZZf2B1/fJqAiIgIiICIiAiIgIiICIiAmmnSaq7jeq/aHfcliBsKCQpOlJCqCQO+puRAREQEREBNXqHTa+qJwzF5L+JHqCCNqQe4JBHvBm1IHxmHqxfPxC3PHdcjSk7daz9qmh97dRca7AnWyBuBN1VChQtQCqBoADQAA0AAPTtPc5f1rLtyErybHUUZeW3ezKsop8pKmTFU3VciiuVNuh2ZrBsjeh46fnWdDqXqGQ4fHx8h6iKbrbq/IuRF0ttqKbeGQF4sC333XY12Dqc+E69ZzPqSmirDq6y3G24W5Vi5Ga+LQGZkZ6y9YLOyCziqDivFHJAIAlk+jvNOb0tTZYbSr21hjy5ca7rFrB5ksNIF+8eWtb2e8Cw4GcnU6Uuw25V2IHRtEbVwCp0QCOx94mdm4jZ/Gco8L35OL0/8AyhuV/wCTBZgKhIrCrSFK8O3K0MK2ZiT/AJwBdDluYwLcenLxx4YyGv8AMSxsgHJsuPAVnVti2OeDefxX0B2zjXroLzg5qdSqS7EPJLEFiNojauAynRAI7EdiNzPOU+G+sp0bCevqV60m3puM9Ae0Ly/yQofLBPrzU7C9+6n3idD8MObMHGLkkmiskk7J3WvffvgScREBERAREQEREBERAREQEREBERAREQEREBPhG/WfYgeTWCNEDXw12/dNDrHRV60i1XMVqDhnRQurVXuKm2NheQBIGtgaPYkSRiB5asP94A/iJ9VAv3Rrff8AH5z7EDzwA1oDt6fL8IWsLsqAN+vb1nqIHnyx27Dt6dvT8J9A16T7EBERAREQERE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8182" name="AutoShape 6" descr="data:image/jpeg;base64,/9j/4AAQSkZJRgABAQAAAQABAAD/2wCEAAkGBhQGDxURBxMWERUWFyIWGBYUFBcXFBUcFhgXHBcUGxYYHCYfGCUoGhwbHy8iIygwLCwtFx8zNTArNSYrLCkBCQoKDgwOGA8PFzAcHCQ1MSk1KjUtLDEvLTUtLDUpKSw0MS8yLC0yMCwqNSktNSo1NTA0KiosNDAtNjQ0KSkpLP/AABEIAN0A5AMBIgACEQEDEQH/xAAbAAEAAgMBAQAAAAAAAAAAAAAABQYDBAcCAf/EAEoQAAICAgECAwQFBgkJCQEAAAECAAMEERIFIQYTMSJBUWEHFCMycRUWQmKBkSVSU3KClKHS0yQzNDVUc5KTsUNEY4OElaOzwRf/xAAZAQEBAAMBAAAAAAAAAAAAAAAAAQIDBAX/xAArEQEAAgEDAgQEBwAAAAAAAAAAARECAwQSITFBUWFxsbLBwgUTFCIygaH/2gAMAwEAAhEDEQA/AO4xEQEREBERAREQEREBERAREQEREBERAREQEREBERAREQEREBERAREQEREBERAREQEREBERARPNtopUtaQqgbJJ0AB3JJPp2mv07qdXWKhb06xbq29HRgynR0e4+cDanF/pd8e5uK7YlFVmHS2x5h7PePfxdSQq9/QHl3G9b1O0Sr9LxU8T5GRk5iLbSN4tKuAyMiN9tZo9jytHH8KV+MkqlPCr+bgYpHvorP8A8ayUmLExVwa1rxlCogCqo9FAGgB+yZZYQiIgIiICIiAiIgIiICIiAiIgIiICIiAiIgIiICIiBUvpM6l9VwhRWHLZVgx/s0Z3CPs3MqJ3YioP2HrNHwJ1NMfOy8OhLKam1k0V3U2UkBxxuVUsAOhYOXw3YdS05PQa8vLqy7yxelGWtdjy18zQZ9a3y4jjvfoT2jM6BXm5VGU5ZbKA4XiQAy2ABlYEHY7A9tdxA1/FfUHxaPKwDq+9hRV+qz75WfgiBrP6GvfJHpvT06VTXTijSVqEUfJRrufefiZSen9Cs6r1i3Mpt+ypuKbO9sVQB61HpxBJQn9Uy/yzER1ibdGvpYafHhnyuLn0nyIiJHOREQEREBERAREQEREBERAREpWF4qus6n9uwGJbbZiUjiqkXY6gs5Y+0wZlurGu26x72GwusSv2eLtWsMfGvtqrs8qy+sVsiuCAwFfPzXCsQCVU6Ib+KZ4v8apWzJTTbY/nvjIi8N2PXWLDoswVRxJO2I+6flsLHEgMHxemYtJeqytrcl8UoxQmuypbmfZViCPsmG1J9RMHSvG69UsoAx7q68kHybmNfFytZdhwD817K2iV0ePbsQYFmiVrxN4mHh7LxvrdgrodbS+12WZRV5aqACxO2ICr3O/Qz7f4wZG4UYd9lioLLEDUKaVcvw5l7QORCE8VJ1AskSvX+MVbyh0ui3Ka6kZFYTgm6217ZNrKF1tex7+2NDsdeH8Z+dTTd03FvyBdT5/smpBWhAI5va6pyOz7IJPssfQQLJEr2D40r6o1C9Orss8+sXAgKoSssVZ35MNcW0NDZPLtsAkSnRepr1vGpyaQVW6tbAG1sB1DAHXbfeBuyK8TdVbpGMzYw5WuRVSp/StsPGsH5AnkfkpkrK4n8OdSLetWEOI+DZFq+0f6FJA/G4/CSRK9D6UvRMauio8uC6LH1dj3dz82Ylj8yZvREoREQEREBERAREQEREBERAREQMOYj2VuMQhXKkIzAlVbR4kgEEgHXbcqp+jXHxcVU6alVWVWEK5fkp5psrKt5jEdyGYHkN+jES4RApDU39Jy/quFeqV5N5ubhSzX0llNlumZuJR2VgLCpCFuPckcZCjwg1OStxsBAy7MrXE71bjmkJvfqCeW/wCyTFvXaafP81+P1Zed2ww4KULh/TuOIPcb+6R6gzTv8ZYuLZ5dzspHHkfJu4VcwCotsCcKezA+2RrfeBrY/hNqDUTYD5edbmfdPcXLkAV+vqPNHf8AV9O889M8ItgV9PRrA31PlyIUjzOVL19u/s9237/SSj+IqK0vsd9LjuUt2jgqwVG4hdbfYddcd8uQA2e01vzzxRf5BsIfzPJ2arRV5n8l5/Dy+Xu48t77evaB48Q+E08R3UtnBXrrS1GRl3y89FXkD+iQAe+v0pB5n0dvmOtuUcXKs8laXfLxTcSai3C5NuOJKt7S+hIHeWXxB1dukLSalDeZkV0ne+wtfiWGveBMVnjHFrQOLC6sxRfKrst8wqAW8sVqxtA97JsDTbPY6DF0zwqOlX02YzKEqxTj8QiqWJsRzZpAFXfE7AUDbe6Qy/R89a4qs+PcMfHSgDIxzaqPWf8ASKlLgKxGgd+vBe/aTbeJ1yHxPydp0yLnpYkMrIa6b3I4sAVYPXxIYbHftue8zrNfUMWpsC41nK0uPYEbuzI1ibVl7DipJ5AfD11DLGLmIukd4X8Gv0A0m61bPKxTjdkK8t28w/r27dtfGTfh3pZ6Hh0YztzNNSVFgNBuChd693pOZ9L8TZ75nk9TvdErb7YipTwVT7RPFDoHsOXoN79J1ii9clQ9DB1PcMpBB+YI9ZnnhOE1Lt3uxz2kxGUxlfW4uvg0+v8AVh0TGsuI5lRpU97uxC11j5s5C/tnjw50k9FxkrtPOzu9r/x7LCWsf9rk6+A0JH5X8OdSSod6sQC6z4G6wEUof5qcrNfFqzLHNfi4CIiUIiICIiAiIgIiICIiAiIgIiICIiBU/E3hizqmUjY3aq5Vqyva0eFVotQge/f2lZ131YD+jow3V/A9+TdlIi2PXk2cwwzbK6FDqocWYyEF9FSex9oEDY93RYgUPq3RvP6tXRituq1UuyV2GY/U2+y572TzZ6wd+opPxJGrneGc3KfdtZcrmLdv62wpaqvJWxfKxhpFfy+zFx3IY7LNsdCTGWtmdFUM2uTAAM3Hsuz6nQ9NzJAr/jToB8SUV0heS/WK3sHLj9mr7fRHf7vw7yMwuiZXRXoelFvGMtmMq+aFZ6LWoatwSNckFYQqxG+JO/TdziBTeneHb/NoyMtFRmzbMq1A4YVK2JZQihtDmfuE6H6R9wmt0zomZSMHGvoQVYV4IuFwJsrSrIrrPl8dhuLJy7jvvQ12F7iBr1YCU2PbWoD2ABm97cN8d/vkL13CToVVuXhOcYopdgg5V2EfotT6MSewK6bZHeWKVzrH8N51OIveunWVf8CVJGPUfxcGzX/gj495M0246ueM3Etzwv0xunY+8z/PWsbrj+vZ3K/go0g+SCS8RK1z1IiIQiIgIiICIiAiIgIiICIiAiIgIiICIiAiIgIiICIiBhzcten1vblHiiKXYn3BRsn90iPCOIy0tkZy8bslvOcH1QEAVVH+ZWFX8eR95mHxJ/DF9OAvdWPn3/DyqmHFD/Pt4rr3qryxyeIREShERAREQEREBERAREQEREBERAREQEREBERAREQEREBPNtgpUtYQABsk+gA9TPUrvi1j1E1YFW95JPmkb9mivRuPb05bWr/zflJI++EKzmLZnXjTZTB1B9UpXYx0+Xs7sI+NrSwz4q8BpewHuE+xHQIiJQiIgIiICIiAiIgIiICIiAiIgIiICIiAiIgIiICIiAJ1K74XH5Vsuz39Lj5dPyoqJCt/TcvZ+DJ8JF+OPF9dBbARjW9gVHt17NKWEcyPeW8skjtoEj5iSmP406fiItePk0qqgKoDdgFGgB+yMomKtu1NDU04xyzxqMuseqxRK4fpEwB/3lP+F/7s+f8A9FwP9pX/AIX/ALsNKyRK6n0g4Nn+byA3yWu1j+4JPf594f8AKt/ybv7klxAn4kB+feH/ACrf8m7+5Po8b4p9Gs/q2R/hyco8yk9Egvz2xf41v9WyP8OPz2xj903H8MTJJ/sqjlHmUnYkD+euP8Mj+pZX+FH574wOvt9/D6nlb/8AqjlHmtSnolf/AD2o91WYfmOn5hB/A+TH57U/yOb/AO3Zv+DMkWCJADxpU/3Kcw/+gyx/a1QEiOp/SauBkJUmNcQ2uXmI1dntHXs1Mu2//fQSxE5TUN+ht9TcZcdOLnuu0SB/PBP9nzP6lf8A3ZB+NvGr4vT7n6ZVlU2KAVsfGZVX217kuNDtsdx75hyhppeonNPo6+lizxRYMfqOOxs99tCk1fjYv/Z/jsj8J0uZIREQEREBERAREQMeReMVGe46VQWJ+AA2T2+UpPh/peR4wx0zuoZuTQbQbKqsZ1rqprc7rDLxIubh6l9j2joAjcvDoLAQ42D2IPcH5Sl9K+veEaBh04n11atrTal9VQKaJrWxX0VK/dJAIPY+pIgaXRgeqZFP5aVLMnHzLMZ7QqqbVrosspsKKdLsFG17ivu9B0LUp3Sei2dHbFPUnD33Zdl9pXfEM+NcOC79yqqoPjx323qXKZT2h062Uzhp3Ph90vmo1PsTFzPmp91EQGoiICIiAkPm/wCsMb/dXf8AXHkxIfN/1hjf7q7/AK48yx7t+3/lPtl8spiIiYtBKtleJlvzbaMXAuyrMUrysT6sAnmoHXibrVb036D3GWmc5w8RsnrPVPLzLMMA0b8sUe3/AJP6k3VtrX6uvXv7tFiZjsuPhzxFX4lqazGV6yljVWV2qA9b1n2kbRI949CR3mfrfRq/EGO+Pnb8uwANxOiQCDrfu9JXPo1yxbXk1YxW2qrIZUyV1vJLAM9jkEh35HRcdm12A9JcYRp9K6PT0OoVdMrWpB+ig1+0n1Y/M95uREBERAREQEREBERAREQKN4h8d0YeXUmQtqtj2sXHEdwabUBX2u+y6n8DLf03PHVKUuqVlVxyAcANo+h0CfUd/wBsrvirwMviLKpu7AA8bh/HQbI189+z+DfKWtVCDS9gO2h6CZ5caiu70t1ltp0dL8qJ5V19Ov1m59n2IiYPNIiICIiAiIgJQOo/SFj051bXJavkrbW4KDkGY1aGuX6h/sl/lS6t4ETqfUq8o64etq/xmTXD9/v/AJvzmzCcb/c9H8Py2+OeX6i6qar27f3H+rRi3/Wq1cKV5ANphphsb0QPQzLETW8+e/QkXm+FsTqTmzOxMe1z6vZRW7HQAG2ZST2AH7BJSIRjx8dcRAmMqoqjSqoCqoHuAHYTJEQEREBERAREQEREBERASq4njf8AKdeKOnU+ZfkVrcaufs0Vt6222cew9wGtuewHqRajOdeHfCl3hHGxMnptLm4IFzKOYL3K2tkbbjzqI9kb1wLL8IFmp8W1vmnEazH5DY7ZK+byAX2fJ47B5FhrlscR8dDfp6/j33nHqvra0bBrDjmCoBYa+IDKSPdsSn09NyBiVdPONbzTJVzkbr8rimSLjfvzOe2UEa1y2xB+J1sDHuoy1xsWu+kNdbZZVc1FmNWji/jkUWH7UMz6PFfu7s2BsMQu+D4lxepWtTg5FVtijZRLFZgBrZ0D8x++SU5x4X8O5KPhJmnLUYndhZ9TGOpWpqvszXWbLA3IgciDxLEtyA5dHgIiIED4v8VDwrSrrWbmZiAgYKeKI1lthJB7LWjHsCT2Hvm5m+I8bplSW519VVbjaM7qocEAgrv17EHt8ZC9S8P3df6g1rWW4ldFXlVPWKGNhu017DzEcqAFrTegdhtdt8oTp+Pd4PeuzOpttoxKrcUOpRiKuddlN55Mvbyl8ttehT04kQL3+WaSFYWoQ1ZuUhgQ1aceVgPvA5L3/WE18XxRi5ptGLk1OaQWtC2KfLC75FtHsBo9/lKr1jot3UKi2JjCnn0/MQV1shAsyXpatSRocn0zHWxy5e0fU7nV+iW22v8AVqjx/JllC64geYxXjWBvt2H4doE5meLMTp3E5uVTXy+7zsUctqrDWz/FZTv9YTJ4h6x+QcS3J4+Z5SF+PLjy17uWjr90qB8O3nG6ivknnb0+umv7u3dca5WrB37nYDv27yxeMun2dR6XkU4alrHpKqo1snQ7DZ1Ak7ur04xcX2onlANZyYDgGJClifu70dbmHD8S4vUKjdiZFT1g8S6upUHt2J329R6/GU/M8LX4WJfiYK2OEya8qu0Go3XqbFe1SX9l7Qyto2DRHlg70Z4/NvIzfNtvGTbztxF1lfVg7rj5S2WMa6UChVUt6sS239nspIXDG8VYmZS+Rj5NLVV/fsFi8E9D7R329R++ZcHxDjdTqNuDfXZWG4F0cFQxIAUkeh7j94lV630vJW3NsxaGsFluMVIFTPxrUeZZUtp4F0PccxrY3o6kbf0DJyq+pB6b3ORVQK2vNJsu8ssHLCvSIe/3NDt39SQA6BgdXp6p/oFqW+yH9hg3ssXVX7e4sjgH9UzckLiYL1dSvtK6rbGpRW7aLV2ZZZf2B1/fJqAiIgIiICIiAiIgIiICIiAmmnSaq7jeq/aHfcliBsKCQpOlJCqCQO+puRAREQEREBNXqHTa+qJwzF5L+JHqCCNqQe4JBHvBm1IHxmHqxfPxC3PHdcjSk7daz9qmh97dRca7AnWyBuBN1VChQtQCqBoADQAA0AAPTtPc5f1rLtyErybHUUZeW3ezKsop8pKmTFU3VciiuVNuh2ZrBsjeh46fnWdDqXqGQ4fHx8h6iKbrbq/IuRF0ttqKbeGQF4sC333XY12Dqc+E69ZzPqSmirDq6y3G24W5Vi5Ga+LQGZkZ6y9YLOyCziqDivFHJAIAlk+jvNOb0tTZYbSr21hjy5ca7rFrB5ksNIF+8eWtb2e8Cw4GcnU6Uuw25V2IHRtEbVwCp0QCOx94mdm4jZ/Gco8L35OL0/8AyhuV/wCTBZgKhIrCrSFK8O3K0MK2ZiT/AJwBdDluYwLcenLxx4YyGv8AMSxsgHJsuPAVnVti2OeDefxX0B2zjXroLzg5qdSqS7EPJLEFiNojauAynRAI7EdiNzPOU+G+sp0bCevqV60m3puM9Ae0Ly/yQofLBPrzU7C9+6n3idD8MObMHGLkkmiskk7J3WvffvgScREBERAREQEREBERAREQEREBERAREQEREBPhG/WfYgeTWCNEDXw12/dNDrHRV60i1XMVqDhnRQurVXuKm2NheQBIGtgaPYkSRiB5asP94A/iJ9VAv3Rrff8AH5z7EDzwA1oDt6fL8IWsLsqAN+vb1nqIHnyx27Dt6dvT8J9A16T7EBERAREQERE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8184" name="Picture 8" descr="http://img846.imageshack.us/img846/8545/aci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096307" cy="60722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8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7200" dirty="0" smtClean="0">
                <a:solidFill>
                  <a:schemeClr val="accent4">
                    <a:lumMod val="50000"/>
                  </a:schemeClr>
                </a:solidFill>
                <a:latin typeface="Berlin Sans FB" pitchFamily="34" charset="0"/>
              </a:rPr>
              <a:t>AÇININ OKUNUŞU</a:t>
            </a:r>
            <a:endParaRPr lang="tr-TR" sz="7200" dirty="0">
              <a:solidFill>
                <a:schemeClr val="accent4">
                  <a:lumMod val="50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5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Açılar tek harfle veya üç harfle olmak üzere iki şekilde okunabilir. Tek harf ile okunurken köşedeki harf ile okunur. </a:t>
            </a:r>
            <a:endParaRPr lang="tr-TR" sz="5400" dirty="0">
              <a:solidFill>
                <a:schemeClr val="accent2">
                  <a:lumMod val="75000"/>
                </a:schemeClr>
              </a:solidFill>
              <a:latin typeface="Berlin Sans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071810"/>
            <a:ext cx="8229600" cy="378619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0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Yukarıdaki şekilde verilen açının tek harfle okunuşu, "O açısı" şeklindedir. Açıları üç harfle okurken, ilk önce herhangi bir kenarını daha sonra köşeyi ve en son diğer kenarı okuruz.</a:t>
            </a:r>
            <a:endParaRPr lang="tr-TR" sz="4000" dirty="0">
              <a:solidFill>
                <a:schemeClr val="accent2">
                  <a:lumMod val="75000"/>
                </a:schemeClr>
              </a:solidFill>
              <a:latin typeface="Berlin Sans FB" pitchFamily="34" charset="0"/>
            </a:endParaRPr>
          </a:p>
        </p:txBody>
      </p:sp>
      <p:pic>
        <p:nvPicPr>
          <p:cNvPr id="4" name="3 Resim" descr="açılar ve çeşitleri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6572296" cy="286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335758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4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Yukarıdaki açının üç harfle okunuşu; "AOB açısı" veya "BOA açısı" şeklindedir. Açıların sembol ile gösterimi aşağıda verilmiştir .</a:t>
            </a:r>
            <a:endParaRPr lang="tr-TR" sz="4400" dirty="0">
              <a:solidFill>
                <a:schemeClr val="accent2">
                  <a:lumMod val="75000"/>
                </a:schemeClr>
              </a:solidFill>
              <a:latin typeface="Berlin Sans FB" pitchFamily="34" charset="0"/>
            </a:endParaRPr>
          </a:p>
        </p:txBody>
      </p:sp>
      <p:pic>
        <p:nvPicPr>
          <p:cNvPr id="4" name="3 Resim" descr="açıların okunuş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857628"/>
            <a:ext cx="6215106" cy="271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97576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tr-TR" sz="6000" dirty="0" smtClean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Açıları okurken ortaya gelecek olan harfin, açının köşe noktası olmasına dikkat ediniz. Hangi kenardan başladığınız önemli değildir.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77</TotalTime>
  <Words>203</Words>
  <Application>Microsoft Office PowerPoint</Application>
  <PresentationFormat>Ekran Gösterisi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Canlı</vt:lpstr>
      <vt:lpstr>AÇILAR VE AÇI ÇEŞİTLERİ</vt:lpstr>
      <vt:lpstr>Slayt 2</vt:lpstr>
      <vt:lpstr>Slayt 3</vt:lpstr>
      <vt:lpstr>Slayt 4</vt:lpstr>
      <vt:lpstr>Slayt 5</vt:lpstr>
      <vt:lpstr>AÇININ OKUNUŞU</vt:lpstr>
      <vt:lpstr>Slayt 7</vt:lpstr>
      <vt:lpstr>Slayt 8</vt:lpstr>
      <vt:lpstr>Slayt 9</vt:lpstr>
      <vt:lpstr>Slayt 10</vt:lpstr>
      <vt:lpstr>Slayt 11</vt:lpstr>
      <vt:lpstr>AÇI ÇEŞİTLERİ</vt:lpstr>
      <vt:lpstr>Slayt 13</vt:lpstr>
      <vt:lpstr>AYÇA KAYA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DATATEKNIK</dc:creator>
  <cp:keywords>www.sorubak.com</cp:keywords>
  <dc:description>www.sorubak.com</dc:description>
  <cp:lastModifiedBy>DATATEKNIK</cp:lastModifiedBy>
  <cp:revision>10</cp:revision>
  <dcterms:created xsi:type="dcterms:W3CDTF">2013-03-28T16:05:48Z</dcterms:created>
  <dcterms:modified xsi:type="dcterms:W3CDTF">2013-03-29T19:10:50Z</dcterms:modified>
  <cp:category>www.sorubak.com</cp:category>
</cp:coreProperties>
</file>